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71" r:id="rId4"/>
    <p:sldId id="270" r:id="rId5"/>
    <p:sldId id="269" r:id="rId6"/>
    <p:sldId id="268" r:id="rId7"/>
    <p:sldId id="272" r:id="rId8"/>
    <p:sldId id="275" r:id="rId9"/>
    <p:sldId id="274" r:id="rId10"/>
    <p:sldId id="273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68"/>
    <p:restoredTop sz="94647"/>
  </p:normalViewPr>
  <p:slideViewPr>
    <p:cSldViewPr snapToGrid="0">
      <p:cViewPr varScale="1">
        <p:scale>
          <a:sx n="146" d="100"/>
          <a:sy n="146" d="100"/>
        </p:scale>
        <p:origin x="4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F2EC1-C32A-2041-8897-3E311BD19156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CEFCC-B7A2-5040-9B21-1403440C5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82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CEFCC-B7A2-5040-9B21-1403440C5B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58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0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9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9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A42A6-5C39-400B-A2CE-0082ECB96EC0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8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Paul.Guermonprez@intel.com" TargetMode="External"/><Relationship Id="rId3" Type="http://schemas.openxmlformats.org/officeDocument/2006/relationships/hyperlink" Target="https://intel-aero.github.io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intel-aero/meta-intel-aero/wiki/08-Aero-Network-and-System-Administration#networking-internet-acces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root@intel-aero.local" TargetMode="Externa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>
                <a:solidFill>
                  <a:srgbClr val="0070C0"/>
                </a:solidFill>
              </a:rPr>
              <a:t/>
            </a:r>
            <a:br>
              <a:rPr lang="en-US" sz="5000">
                <a:solidFill>
                  <a:srgbClr val="0070C0"/>
                </a:solidFill>
              </a:rPr>
            </a:br>
            <a:r>
              <a:rPr lang="en-US" smtClean="0"/>
              <a:t>C2 </a:t>
            </a:r>
            <a:r>
              <a:rPr lang="en-US" dirty="0"/>
              <a:t>– </a:t>
            </a:r>
            <a:r>
              <a:rPr lang="en-US" dirty="0" smtClean="0"/>
              <a:t>Network and </a:t>
            </a:r>
            <a:r>
              <a:rPr lang="en-US" dirty="0" err="1" smtClean="0"/>
              <a:t>ssh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5527" b="43728"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Video recording - Ubuntu networking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55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We:</a:t>
            </a:r>
          </a:p>
          <a:p>
            <a:pPr>
              <a:buFontTx/>
              <a:buChar char="-"/>
            </a:pPr>
            <a:r>
              <a:rPr lang="en-US" dirty="0" smtClean="0"/>
              <a:t>Connected Intel Aero to our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network</a:t>
            </a:r>
          </a:p>
          <a:p>
            <a:pPr>
              <a:buFontTx/>
              <a:buChar char="-"/>
            </a:pPr>
            <a:r>
              <a:rPr lang="en-US" dirty="0" smtClean="0"/>
              <a:t>Discovered </a:t>
            </a:r>
            <a:r>
              <a:rPr lang="en-US" b="1" dirty="0" err="1" smtClean="0">
                <a:solidFill>
                  <a:srgbClr val="0070C0"/>
                </a:solidFill>
              </a:rPr>
              <a:t>nmcli</a:t>
            </a:r>
            <a:r>
              <a:rPr lang="en-US" dirty="0" smtClean="0"/>
              <a:t>, a powerful networking tool</a:t>
            </a:r>
          </a:p>
          <a:p>
            <a:pPr>
              <a:buFontTx/>
              <a:buChar char="-"/>
            </a:pPr>
            <a:r>
              <a:rPr lang="en-US" dirty="0" smtClean="0"/>
              <a:t>Have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access from our workstation</a:t>
            </a:r>
          </a:p>
          <a:p>
            <a:pPr>
              <a:buFontTx/>
              <a:buChar char="-"/>
            </a:pPr>
            <a:r>
              <a:rPr lang="en-US" dirty="0" smtClean="0"/>
              <a:t>Can edit, compile, execute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70C0"/>
                </a:solidFill>
              </a:rPr>
              <a:t>We’re ready to code!</a:t>
            </a:r>
          </a:p>
        </p:txBody>
      </p:sp>
    </p:spTree>
    <p:extLst>
      <p:ext uri="{BB962C8B-B14F-4D97-AF65-F5344CB8AC3E}">
        <p14:creationId xmlns:p14="http://schemas.microsoft.com/office/powerpoint/2010/main" val="1513085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Paul.Guermonprez@intel.com</a:t>
            </a:r>
            <a:endParaRPr lang="en-US" dirty="0"/>
          </a:p>
          <a:p>
            <a:r>
              <a:rPr lang="en-US" u="sng" dirty="0">
                <a:hlinkClick r:id="rId3"/>
              </a:rPr>
              <a:t>https://intel-aero.github.io</a:t>
            </a:r>
            <a:endParaRPr lang="en-US" dirty="0"/>
          </a:p>
          <a:p>
            <a:r>
              <a:rPr lang="en-US" dirty="0"/>
              <a:t>Released under Creative Commons-BY</a:t>
            </a:r>
            <a:br>
              <a:rPr lang="en-US" dirty="0"/>
            </a:br>
            <a:r>
              <a:rPr lang="en-US" dirty="0" err="1"/>
              <a:t>creativecommons.org</a:t>
            </a:r>
            <a:r>
              <a:rPr lang="en-US" dirty="0"/>
              <a:t>/licenses/by/2.0/</a:t>
            </a:r>
          </a:p>
        </p:txBody>
      </p:sp>
    </p:spTree>
    <p:extLst>
      <p:ext uri="{BB962C8B-B14F-4D97-AF65-F5344CB8AC3E}">
        <p14:creationId xmlns:p14="http://schemas.microsoft.com/office/powerpoint/2010/main" val="26226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Local wireless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By default, Intel Aero is acting as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is convenient for the initial calibration and QGC user interface.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Access point name is “</a:t>
            </a:r>
            <a:r>
              <a:rPr lang="en-US" b="1" dirty="0" smtClean="0">
                <a:solidFill>
                  <a:srgbClr val="0070C0"/>
                </a:solidFill>
              </a:rPr>
              <a:t>Aero-*</a:t>
            </a:r>
            <a:r>
              <a:rPr lang="en-US" dirty="0" smtClean="0"/>
              <a:t>”</a:t>
            </a:r>
            <a:br>
              <a:rPr lang="en-US" dirty="0" smtClean="0"/>
            </a:br>
            <a:r>
              <a:rPr lang="en-US" dirty="0" smtClean="0"/>
              <a:t>where * is the mac address of your drone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Password is “</a:t>
            </a:r>
            <a:r>
              <a:rPr lang="en-US" b="1" dirty="0" smtClean="0">
                <a:solidFill>
                  <a:srgbClr val="0070C0"/>
                </a:solidFill>
              </a:rPr>
              <a:t>1234567890</a:t>
            </a:r>
            <a:r>
              <a:rPr lang="en-US" dirty="0" smtClean="0"/>
              <a:t>”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You can connect your development station to this network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Then launch </a:t>
            </a:r>
            <a:r>
              <a:rPr lang="en-US" dirty="0" err="1" smtClean="0"/>
              <a:t>ssh</a:t>
            </a:r>
            <a:r>
              <a:rPr lang="en-US" dirty="0" smtClean="0"/>
              <a:t> on IP </a:t>
            </a:r>
            <a:r>
              <a:rPr lang="pl-PL" b="1" dirty="0" smtClean="0">
                <a:solidFill>
                  <a:srgbClr val="0070C0"/>
                </a:solidFill>
              </a:rPr>
              <a:t>192.168.8.1</a:t>
            </a:r>
            <a:r>
              <a:rPr lang="pl-PL" dirty="0" smtClean="0"/>
              <a:t>, login </a:t>
            </a:r>
            <a:r>
              <a:rPr lang="pl-PL" dirty="0" err="1" smtClean="0"/>
              <a:t>is</a:t>
            </a:r>
            <a:r>
              <a:rPr lang="pl-PL" dirty="0" smtClean="0"/>
              <a:t> ”</a:t>
            </a:r>
            <a:r>
              <a:rPr lang="pl-PL" b="1" dirty="0" err="1" smtClean="0">
                <a:solidFill>
                  <a:srgbClr val="0070C0"/>
                </a:solidFill>
              </a:rPr>
              <a:t>root</a:t>
            </a:r>
            <a:r>
              <a:rPr lang="pl-PL" dirty="0" smtClean="0"/>
              <a:t>”, </a:t>
            </a:r>
            <a:r>
              <a:rPr lang="pl-PL" b="1" dirty="0" smtClean="0">
                <a:solidFill>
                  <a:srgbClr val="0070C0"/>
                </a:solidFill>
              </a:rPr>
              <a:t>no </a:t>
            </a:r>
            <a:r>
              <a:rPr lang="pl-PL" b="1" dirty="0" err="1" smtClean="0">
                <a:solidFill>
                  <a:srgbClr val="0070C0"/>
                </a:solidFill>
              </a:rPr>
              <a:t>password</a:t>
            </a:r>
            <a:endParaRPr lang="pl-PL" b="1" dirty="0" smtClean="0">
              <a:solidFill>
                <a:srgbClr val="0070C0"/>
              </a:solidFill>
            </a:endParaRPr>
          </a:p>
          <a:p>
            <a:pPr>
              <a:buFont typeface="Arial" charset="0"/>
              <a:buChar char="•"/>
            </a:pPr>
            <a:endParaRPr lang="pl-PL" dirty="0"/>
          </a:p>
          <a:p>
            <a:pPr marL="0" indent="0" algn="ctr">
              <a:buNone/>
            </a:pPr>
            <a:r>
              <a:rPr lang="pl-PL" b="1" dirty="0" err="1" smtClean="0">
                <a:solidFill>
                  <a:srgbClr val="0070C0"/>
                </a:solidFill>
              </a:rPr>
              <a:t>You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can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 smtClean="0">
                <a:solidFill>
                  <a:srgbClr val="0070C0"/>
                </a:solidFill>
              </a:rPr>
              <a:t> Intel Aero </a:t>
            </a:r>
            <a:r>
              <a:rPr lang="pl-PL" b="1" dirty="0" err="1" smtClean="0">
                <a:solidFill>
                  <a:srgbClr val="0070C0"/>
                </a:solidFill>
              </a:rPr>
              <a:t>over</a:t>
            </a:r>
            <a:r>
              <a:rPr lang="pl-PL" b="1" dirty="0" smtClean="0">
                <a:solidFill>
                  <a:srgbClr val="0070C0"/>
                </a:solidFill>
              </a:rPr>
              <a:t> the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>
                <a:solidFill>
                  <a:srgbClr val="0070C0"/>
                </a:solidFill>
              </a:rPr>
              <a:t> point </a:t>
            </a:r>
            <a:r>
              <a:rPr lang="pl-PL" b="1" dirty="0" err="1" smtClean="0">
                <a:solidFill>
                  <a:srgbClr val="0070C0"/>
                </a:solidFill>
              </a:rPr>
              <a:t>included</a:t>
            </a:r>
            <a:r>
              <a:rPr lang="pl-PL" b="1" dirty="0" smtClean="0">
                <a:solidFill>
                  <a:srgbClr val="0070C0"/>
                </a:solidFill>
              </a:rPr>
              <a:t>.</a:t>
            </a:r>
            <a:br>
              <a:rPr lang="pl-PL" b="1" dirty="0" smtClean="0">
                <a:solidFill>
                  <a:srgbClr val="0070C0"/>
                </a:solidFill>
              </a:rPr>
            </a:br>
            <a:r>
              <a:rPr lang="pl-PL" b="1" dirty="0" smtClean="0">
                <a:solidFill>
                  <a:srgbClr val="0070C0"/>
                </a:solidFill>
              </a:rPr>
              <a:t>But the </a:t>
            </a:r>
            <a:r>
              <a:rPr lang="pl-PL" b="1" dirty="0" err="1" smtClean="0">
                <a:solidFill>
                  <a:srgbClr val="0070C0"/>
                </a:solidFill>
              </a:rPr>
              <a:t>Drone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is</a:t>
            </a:r>
            <a:r>
              <a:rPr lang="pl-PL" b="1" dirty="0" smtClean="0">
                <a:solidFill>
                  <a:srgbClr val="0070C0"/>
                </a:solidFill>
              </a:rPr>
              <a:t> NOT </a:t>
            </a:r>
            <a:r>
              <a:rPr lang="pl-PL" b="1" dirty="0" err="1" smtClean="0">
                <a:solidFill>
                  <a:srgbClr val="0070C0"/>
                </a:solidFill>
              </a:rPr>
              <a:t>connected</a:t>
            </a:r>
            <a:r>
              <a:rPr lang="pl-PL" b="1" dirty="0" smtClean="0">
                <a:solidFill>
                  <a:srgbClr val="0070C0"/>
                </a:solidFill>
              </a:rPr>
              <a:t> to Internet.</a:t>
            </a:r>
            <a:endParaRPr lang="en-US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899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Local USB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If you plug a direct </a:t>
            </a:r>
            <a:r>
              <a:rPr lang="en-US" b="1" dirty="0" smtClean="0">
                <a:solidFill>
                  <a:srgbClr val="0070C0"/>
                </a:solidFill>
              </a:rPr>
              <a:t>micro USB Cable </a:t>
            </a:r>
            <a:r>
              <a:rPr lang="en-US" dirty="0" smtClean="0"/>
              <a:t>between</a:t>
            </a:r>
            <a:br>
              <a:rPr lang="en-US" dirty="0" smtClean="0"/>
            </a:br>
            <a:r>
              <a:rPr lang="en-US" dirty="0" smtClean="0"/>
              <a:t>your PC and Intel Aero, it will create a</a:t>
            </a:r>
            <a:br>
              <a:rPr lang="en-US" dirty="0" smtClean="0"/>
            </a:br>
            <a:r>
              <a:rPr lang="en-US" b="1" dirty="0" smtClean="0">
                <a:solidFill>
                  <a:srgbClr val="0070C0"/>
                </a:solidFill>
              </a:rPr>
              <a:t>USB-</a:t>
            </a:r>
            <a:r>
              <a:rPr lang="en-US" b="1" dirty="0" err="1" smtClean="0">
                <a:solidFill>
                  <a:srgbClr val="0070C0"/>
                </a:solidFill>
              </a:rPr>
              <a:t>ethernet</a:t>
            </a:r>
            <a:r>
              <a:rPr lang="en-US" dirty="0" smtClean="0"/>
              <a:t> adapter and allocate an IP address for your PC.</a:t>
            </a:r>
          </a:p>
          <a:p>
            <a:pPr marL="0" indent="0">
              <a:buNone/>
            </a:pPr>
            <a:r>
              <a:rPr lang="en-US" dirty="0" smtClean="0"/>
              <a:t>You can then access Intel Aero over this USB cable with IP </a:t>
            </a:r>
            <a:r>
              <a:rPr lang="en-US" b="1" dirty="0" smtClean="0">
                <a:solidFill>
                  <a:srgbClr val="0070C0"/>
                </a:solidFill>
              </a:rPr>
              <a:t>192.168.7.2</a:t>
            </a:r>
          </a:p>
          <a:p>
            <a:pPr marL="0" indent="0">
              <a:buNone/>
            </a:pPr>
            <a:r>
              <a:rPr lang="en-US" dirty="0" smtClean="0"/>
              <a:t>Note: each OS and installation has different ways to handle networking. This method </a:t>
            </a:r>
            <a:r>
              <a:rPr lang="en-US" b="1" dirty="0" smtClean="0">
                <a:solidFill>
                  <a:schemeClr val="accent2"/>
                </a:solidFill>
              </a:rPr>
              <a:t>may interfere with your setup</a:t>
            </a:r>
            <a:r>
              <a:rPr lang="en-US" dirty="0" smtClean="0"/>
              <a:t> (ex: network-manager on Ubuntu). It is an </a:t>
            </a:r>
            <a:r>
              <a:rPr lang="en-US" b="1" dirty="0" smtClean="0">
                <a:solidFill>
                  <a:schemeClr val="accent2"/>
                </a:solidFill>
              </a:rPr>
              <a:t>advanced method</a:t>
            </a:r>
            <a:r>
              <a:rPr lang="en-US" dirty="0" smtClean="0"/>
              <a:t>. That’s why we recommend you use the wireless method (see next slide).</a:t>
            </a:r>
            <a:endParaRPr lang="pl-PL" dirty="0"/>
          </a:p>
          <a:p>
            <a:pPr marL="0" indent="0" algn="ctr">
              <a:buNone/>
            </a:pPr>
            <a:r>
              <a:rPr lang="pl-PL" b="1" dirty="0" err="1" smtClean="0">
                <a:solidFill>
                  <a:srgbClr val="0070C0"/>
                </a:solidFill>
              </a:rPr>
              <a:t>You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can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 smtClean="0">
                <a:solidFill>
                  <a:srgbClr val="0070C0"/>
                </a:solidFill>
              </a:rPr>
              <a:t> Intel Aero with USB-</a:t>
            </a:r>
            <a:r>
              <a:rPr lang="pl-PL" b="1" dirty="0" err="1" smtClean="0">
                <a:solidFill>
                  <a:srgbClr val="0070C0"/>
                </a:solidFill>
              </a:rPr>
              <a:t>ethernet</a:t>
            </a:r>
            <a:r>
              <a:rPr lang="pl-PL" b="1" dirty="0" smtClean="0">
                <a:solidFill>
                  <a:srgbClr val="0070C0"/>
                </a:solidFill>
              </a:rPr>
              <a:t>.</a:t>
            </a:r>
            <a:br>
              <a:rPr lang="pl-PL" b="1" dirty="0" smtClean="0">
                <a:solidFill>
                  <a:srgbClr val="0070C0"/>
                </a:solidFill>
              </a:rPr>
            </a:br>
            <a:r>
              <a:rPr lang="pl-PL" b="1" dirty="0" smtClean="0">
                <a:solidFill>
                  <a:schemeClr val="accent2"/>
                </a:solidFill>
              </a:rPr>
              <a:t>But </a:t>
            </a:r>
            <a:r>
              <a:rPr lang="pl-PL" b="1" dirty="0" err="1" smtClean="0">
                <a:solidFill>
                  <a:schemeClr val="accent2"/>
                </a:solidFill>
              </a:rPr>
              <a:t>it’s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an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advanced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method</a:t>
            </a:r>
            <a:r>
              <a:rPr lang="pl-PL" b="1" dirty="0" smtClean="0">
                <a:solidFill>
                  <a:schemeClr val="accent2"/>
                </a:solidFill>
              </a:rPr>
              <a:t>, </a:t>
            </a:r>
            <a:r>
              <a:rPr lang="pl-PL" b="1" dirty="0" err="1" smtClean="0">
                <a:solidFill>
                  <a:schemeClr val="accent2"/>
                </a:solidFill>
              </a:rPr>
              <a:t>use</a:t>
            </a:r>
            <a:r>
              <a:rPr lang="pl-PL" b="1" dirty="0" smtClean="0">
                <a:solidFill>
                  <a:schemeClr val="accent2"/>
                </a:solidFill>
              </a:rPr>
              <a:t> the </a:t>
            </a:r>
            <a:r>
              <a:rPr lang="pl-PL" b="1" dirty="0" err="1" smtClean="0">
                <a:solidFill>
                  <a:schemeClr val="accent2"/>
                </a:solidFill>
              </a:rPr>
              <a:t>wireless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method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instead</a:t>
            </a:r>
            <a:r>
              <a:rPr lang="pl-PL" b="1" dirty="0" smtClean="0">
                <a:solidFill>
                  <a:schemeClr val="accent2"/>
                </a:solidFill>
              </a:rPr>
              <a:t>.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-1671" t="25400" r="39271" b="21856"/>
          <a:stretch/>
        </p:blipFill>
        <p:spPr>
          <a:xfrm>
            <a:off x="7424929" y="174036"/>
            <a:ext cx="4582108" cy="227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8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Internet wireless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By default, Intel Aero is acting as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</a:t>
            </a:r>
            <a:r>
              <a:rPr lang="en-US" dirty="0"/>
              <a:t> </a:t>
            </a:r>
            <a:r>
              <a:rPr lang="en-US" dirty="0" smtClean="0"/>
              <a:t>but for development, you’ll want to </a:t>
            </a:r>
            <a:r>
              <a:rPr lang="en-US" b="1" dirty="0" smtClean="0">
                <a:solidFill>
                  <a:srgbClr val="0070C0"/>
                </a:solidFill>
              </a:rPr>
              <a:t>connect Intel Aero to your </a:t>
            </a:r>
            <a:r>
              <a:rPr lang="en-US" b="1" dirty="0" err="1">
                <a:solidFill>
                  <a:srgbClr val="0070C0"/>
                </a:solidFill>
              </a:rPr>
              <a:t>W</a:t>
            </a:r>
            <a:r>
              <a:rPr lang="en-US" b="1" dirty="0" err="1" smtClean="0">
                <a:solidFill>
                  <a:srgbClr val="0070C0"/>
                </a:solidFill>
              </a:rPr>
              <a:t>ifi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network, to access internet, install packages and access Aero remotely from your development computer.</a:t>
            </a:r>
          </a:p>
          <a:p>
            <a:pPr marL="0" indent="0">
              <a:buNone/>
            </a:pPr>
            <a:r>
              <a:rPr lang="en-US" dirty="0" smtClean="0"/>
              <a:t>This action is done using the keyboard, mouse and screen connected to Intel Aero (or with the USB-</a:t>
            </a:r>
            <a:r>
              <a:rPr lang="en-US" dirty="0" err="1" smtClean="0"/>
              <a:t>ethernet</a:t>
            </a:r>
            <a:r>
              <a:rPr lang="en-US" dirty="0" smtClean="0"/>
              <a:t> method). After this step, you’ll access Aero remotely and won’t need them anymore.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For </a:t>
            </a:r>
            <a:r>
              <a:rPr lang="en-US" dirty="0"/>
              <a:t>details, </a:t>
            </a:r>
            <a:r>
              <a:rPr lang="en-US" dirty="0" smtClean="0"/>
              <a:t>consult: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github.com/intel-aero/meta-intel-aero/wiki/08-Aero-Network-and-System-Administration#networking-internet-access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124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What Intel Aero’s IP?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If you are still in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 </a:t>
            </a:r>
            <a:r>
              <a:rPr lang="en-US" dirty="0" smtClean="0"/>
              <a:t>mode, it’s 192.168.8.1</a:t>
            </a:r>
          </a:p>
          <a:p>
            <a:pPr marL="0" indent="0">
              <a:buNone/>
            </a:pPr>
            <a:r>
              <a:rPr lang="en-US" dirty="0" smtClean="0"/>
              <a:t>If you joined your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network as client</a:t>
            </a:r>
            <a:r>
              <a:rPr lang="en-US" dirty="0" smtClean="0"/>
              <a:t>, it’s been allocated by your DHCP server (see the DHCP section of your router/access point).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Intel Aero is proposing a hostname on the network. If your computer supports this feature, you’ll be able to use the name instead of the IP.</a:t>
            </a:r>
            <a:br>
              <a:rPr lang="en-US" dirty="0" smtClean="0"/>
            </a:br>
            <a:r>
              <a:rPr lang="en-US" dirty="0" smtClean="0"/>
              <a:t>Ex: “</a:t>
            </a:r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root@intel-aero.local</a:t>
            </a:r>
            <a:r>
              <a:rPr lang="en-US" dirty="0" smtClean="0"/>
              <a:t>”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While you are still connected to Aero</a:t>
            </a:r>
            <a:br>
              <a:rPr lang="en-US" dirty="0" smtClean="0"/>
            </a:br>
            <a:r>
              <a:rPr lang="en-US" dirty="0" smtClean="0"/>
              <a:t>with the HDMI screen and keyboard,</a:t>
            </a:r>
            <a:br>
              <a:rPr lang="en-US" dirty="0" smtClean="0"/>
            </a:br>
            <a:r>
              <a:rPr lang="en-US" dirty="0" smtClean="0"/>
              <a:t>run the command “</a:t>
            </a:r>
            <a:r>
              <a:rPr lang="en-US" dirty="0" err="1" smtClean="0"/>
              <a:t>ip</a:t>
            </a:r>
            <a:r>
              <a:rPr lang="en-US" dirty="0" smtClean="0"/>
              <a:t> </a:t>
            </a:r>
            <a:r>
              <a:rPr lang="en-US" dirty="0" err="1" smtClean="0"/>
              <a:t>addr</a:t>
            </a:r>
            <a:r>
              <a:rPr lang="en-US" dirty="0" smtClean="0"/>
              <a:t>”</a:t>
            </a:r>
            <a:r>
              <a:rPr lang="en-US" dirty="0"/>
              <a:t> </a:t>
            </a:r>
            <a:r>
              <a:rPr lang="en-US" dirty="0" smtClean="0"/>
              <a:t>to get your IP.</a:t>
            </a:r>
            <a:br>
              <a:rPr lang="en-US" dirty="0" smtClean="0"/>
            </a:br>
            <a:r>
              <a:rPr lang="en-US" dirty="0" smtClean="0"/>
              <a:t>Ex: On my network it’s 192.168.1.105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You can ask your system administrator</a:t>
            </a:r>
            <a:br>
              <a:rPr lang="en-US" dirty="0" smtClean="0"/>
            </a:br>
            <a:r>
              <a:rPr lang="en-US" dirty="0" smtClean="0"/>
              <a:t>to make a DHCP reservation</a:t>
            </a:r>
            <a:br>
              <a:rPr lang="en-US" dirty="0" smtClean="0"/>
            </a:br>
            <a:r>
              <a:rPr lang="en-US" dirty="0" smtClean="0"/>
              <a:t>to have a constant IP.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702" y="3729789"/>
            <a:ext cx="5028581" cy="244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08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>
                <a:solidFill>
                  <a:srgbClr val="0070C0"/>
                </a:solidFill>
              </a:rPr>
              <a:t>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Once Intel Aero is connected to the same network as our development station, we can connect remotely with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/>
              <a:t>, copy files with </a:t>
            </a:r>
            <a:r>
              <a:rPr lang="en-US" b="1" dirty="0" err="1" smtClean="0">
                <a:solidFill>
                  <a:srgbClr val="0070C0"/>
                </a:solidFill>
              </a:rPr>
              <a:t>scp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r>
              <a:rPr lang="en-US" dirty="0" smtClean="0"/>
              <a:t>On Windows, you can use putty for </a:t>
            </a:r>
            <a:r>
              <a:rPr lang="en-US" dirty="0" err="1" smtClean="0"/>
              <a:t>ssh</a:t>
            </a:r>
            <a:r>
              <a:rPr lang="en-US" dirty="0" smtClean="0"/>
              <a:t> and </a:t>
            </a:r>
            <a:r>
              <a:rPr lang="en-US" dirty="0" err="1" smtClean="0"/>
              <a:t>filezilla</a:t>
            </a:r>
            <a:r>
              <a:rPr lang="en-US" dirty="0" smtClean="0"/>
              <a:t> for </a:t>
            </a:r>
            <a:r>
              <a:rPr lang="en-US" dirty="0" err="1" smtClean="0"/>
              <a:t>scp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r>
              <a:rPr lang="en-US" dirty="0" smtClean="0"/>
              <a:t>On Mac and Linux, it’s included.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Set a new password!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You’re now connected over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425" y="3672230"/>
            <a:ext cx="6072152" cy="305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71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Development methods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You can edit your source files, compile and execute </a:t>
            </a:r>
            <a:r>
              <a:rPr lang="en-US" b="1" dirty="0" smtClean="0">
                <a:solidFill>
                  <a:srgbClr val="0070C0"/>
                </a:solidFill>
              </a:rPr>
              <a:t>remotely </a:t>
            </a:r>
            <a:r>
              <a:rPr lang="en-US" b="1" dirty="0">
                <a:solidFill>
                  <a:srgbClr val="0070C0"/>
                </a:solidFill>
              </a:rPr>
              <a:t>on </a:t>
            </a:r>
            <a:r>
              <a:rPr lang="en-US" b="1" dirty="0" smtClean="0">
                <a:solidFill>
                  <a:srgbClr val="0070C0"/>
                </a:solidFill>
              </a:rPr>
              <a:t>Intel Aero </a:t>
            </a:r>
            <a:r>
              <a:rPr lang="en-US" dirty="0" smtClean="0"/>
              <a:t>over </a:t>
            </a:r>
            <a:r>
              <a:rPr lang="en-US" dirty="0" err="1" smtClean="0"/>
              <a:t>ssh</a:t>
            </a:r>
            <a:r>
              <a:rPr lang="en-US" dirty="0" smtClean="0"/>
              <a:t>. As an example: vi, python, make, </a:t>
            </a:r>
            <a:r>
              <a:rPr lang="en-US" dirty="0" err="1" smtClean="0"/>
              <a:t>gcc</a:t>
            </a:r>
            <a:r>
              <a:rPr lang="en-US" dirty="0" smtClean="0"/>
              <a:t> are included.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It is also possible to </a:t>
            </a:r>
            <a:r>
              <a:rPr lang="en-US" b="1" dirty="0" smtClean="0">
                <a:solidFill>
                  <a:srgbClr val="0070C0"/>
                </a:solidFill>
              </a:rPr>
              <a:t>edit sources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rgbClr val="0070C0"/>
                </a:solidFill>
              </a:rPr>
              <a:t>on your station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dirty="0" smtClean="0"/>
              <a:t>and transfer them</a:t>
            </a:r>
            <a:br>
              <a:rPr lang="en-US" dirty="0" smtClean="0"/>
            </a:br>
            <a:r>
              <a:rPr lang="en-US" dirty="0" smtClean="0"/>
              <a:t>to Intel Aero for execution.</a:t>
            </a:r>
          </a:p>
          <a:p>
            <a:pPr marL="0" indent="0">
              <a:buNone/>
            </a:pPr>
            <a:r>
              <a:rPr lang="en-US" dirty="0" smtClean="0"/>
              <a:t>In this capture,</a:t>
            </a:r>
            <a:br>
              <a:rPr lang="en-US" dirty="0" smtClean="0"/>
            </a:br>
            <a:r>
              <a:rPr lang="en-US" dirty="0" smtClean="0"/>
              <a:t>I used IDLE editor on Mac,</a:t>
            </a:r>
            <a:br>
              <a:rPr lang="en-US" dirty="0" smtClean="0"/>
            </a:br>
            <a:r>
              <a:rPr lang="en-US" dirty="0" smtClean="0"/>
              <a:t>transferred the file with </a:t>
            </a:r>
            <a:r>
              <a:rPr lang="en-US" dirty="0" err="1" smtClean="0"/>
              <a:t>scp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and executed on Aero.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573" y="2742475"/>
            <a:ext cx="5880537" cy="391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37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Video </a:t>
            </a:r>
            <a:r>
              <a:rPr lang="en-US" dirty="0" smtClean="0"/>
              <a:t>recording - </a:t>
            </a:r>
            <a:r>
              <a:rPr lang="en-US" dirty="0" err="1" smtClean="0"/>
              <a:t>Yocto</a:t>
            </a:r>
            <a:r>
              <a:rPr lang="en-US" dirty="0" smtClean="0"/>
              <a:t> </a:t>
            </a:r>
            <a:r>
              <a:rPr lang="en-US" dirty="0" smtClean="0"/>
              <a:t>networking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9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Development methods - Ubuntu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If you installed Ubuntu, you have a full desktop running on Intel Aero.</a:t>
            </a:r>
          </a:p>
          <a:p>
            <a:pPr marL="0" indent="0">
              <a:buNone/>
            </a:pPr>
            <a:r>
              <a:rPr lang="en-US" dirty="0" smtClean="0"/>
              <a:t>You can use it to:</a:t>
            </a:r>
          </a:p>
          <a:p>
            <a:pPr>
              <a:buFontTx/>
              <a:buChar char="-"/>
            </a:pPr>
            <a:r>
              <a:rPr lang="en-US" dirty="0" smtClean="0"/>
              <a:t>Connect to </a:t>
            </a:r>
            <a:r>
              <a:rPr lang="en-US" dirty="0" err="1" smtClean="0"/>
              <a:t>WiFi</a:t>
            </a:r>
            <a:r>
              <a:rPr lang="en-US" dirty="0" smtClean="0"/>
              <a:t> networks</a:t>
            </a:r>
          </a:p>
          <a:p>
            <a:pPr>
              <a:buFontTx/>
              <a:buChar char="-"/>
            </a:pPr>
            <a:r>
              <a:rPr lang="en-US" dirty="0" smtClean="0"/>
              <a:t>Develop code with graphical IDEs</a:t>
            </a:r>
          </a:p>
        </p:txBody>
      </p:sp>
    </p:spTree>
    <p:extLst>
      <p:ext uri="{BB962C8B-B14F-4D97-AF65-F5344CB8AC3E}">
        <p14:creationId xmlns:p14="http://schemas.microsoft.com/office/powerpoint/2010/main" val="86889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2503</TotalTime>
  <Words>378</Words>
  <Application>Microsoft Macintosh PowerPoint</Application>
  <PresentationFormat>Widescreen</PresentationFormat>
  <Paragraphs>58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Autonomous Drone Engineer C2 – Network and ssh</vt:lpstr>
      <vt:lpstr>Local wireless connectivity</vt:lpstr>
      <vt:lpstr>Local USB connectivity</vt:lpstr>
      <vt:lpstr>Internet wireless connectivity</vt:lpstr>
      <vt:lpstr>What Intel Aero’s IP?</vt:lpstr>
      <vt:lpstr>ssh connectivity</vt:lpstr>
      <vt:lpstr>Development methods</vt:lpstr>
      <vt:lpstr>Video recording - Yocto networking basics</vt:lpstr>
      <vt:lpstr>Development methods - Ubuntu</vt:lpstr>
      <vt:lpstr>Video recording - Ubuntu networking basics</vt:lpstr>
      <vt:lpstr>Conclusion</vt:lpstr>
      <vt:lpstr>Thanks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Guermonprez, Paul</dc:creator>
  <cp:lastModifiedBy>Paul Guermonprez</cp:lastModifiedBy>
  <cp:revision>82</cp:revision>
  <cp:lastPrinted>2017-06-29T14:39:10Z</cp:lastPrinted>
  <dcterms:created xsi:type="dcterms:W3CDTF">2017-05-24T00:59:07Z</dcterms:created>
  <dcterms:modified xsi:type="dcterms:W3CDTF">2017-11-07T01:01:10Z</dcterms:modified>
</cp:coreProperties>
</file>

<file path=docProps/thumbnail.jpeg>
</file>